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62" r:id="rId5"/>
    <p:sldId id="263" r:id="rId6"/>
    <p:sldId id="259" r:id="rId7"/>
    <p:sldId id="260" r:id="rId8"/>
    <p:sldId id="264" r:id="rId9"/>
    <p:sldId id="265" r:id="rId10"/>
    <p:sldId id="261" r:id="rId11"/>
  </p:sldIdLst>
  <p:sldSz cx="13817600" cy="7772400"/>
  <p:notesSz cx="10058400" cy="77724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96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624" y="78"/>
      </p:cViewPr>
      <p:guideLst>
        <p:guide orient="horz" pos="2880"/>
        <p:guide pos="296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4954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36320" y="2409449"/>
            <a:ext cx="117449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072643" y="4352548"/>
            <a:ext cx="967231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90880" y="1787656"/>
            <a:ext cx="601065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116063" y="1787656"/>
            <a:ext cx="601065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2/11/2024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2/11/2024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2/11/2024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90883" y="310900"/>
            <a:ext cx="1243583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90883" y="1787656"/>
            <a:ext cx="1243583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697987" y="7228336"/>
            <a:ext cx="442163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90880" y="7228336"/>
            <a:ext cx="317804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948672" y="7228336"/>
            <a:ext cx="317804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189">
        <a:defRPr>
          <a:latin typeface="+mn-lt"/>
          <a:ea typeface="+mn-ea"/>
          <a:cs typeface="+mn-cs"/>
        </a:defRPr>
      </a:lvl2pPr>
      <a:lvl3pPr marL="914377">
        <a:defRPr>
          <a:latin typeface="+mn-lt"/>
          <a:ea typeface="+mn-ea"/>
          <a:cs typeface="+mn-cs"/>
        </a:defRPr>
      </a:lvl3pPr>
      <a:lvl4pPr marL="1371566">
        <a:defRPr>
          <a:latin typeface="+mn-lt"/>
          <a:ea typeface="+mn-ea"/>
          <a:cs typeface="+mn-cs"/>
        </a:defRPr>
      </a:lvl4pPr>
      <a:lvl5pPr marL="1828754">
        <a:defRPr>
          <a:latin typeface="+mn-lt"/>
          <a:ea typeface="+mn-ea"/>
          <a:cs typeface="+mn-cs"/>
        </a:defRPr>
      </a:lvl5pPr>
      <a:lvl6pPr marL="2285943">
        <a:defRPr>
          <a:latin typeface="+mn-lt"/>
          <a:ea typeface="+mn-ea"/>
          <a:cs typeface="+mn-cs"/>
        </a:defRPr>
      </a:lvl6pPr>
      <a:lvl7pPr marL="2743131">
        <a:defRPr>
          <a:latin typeface="+mn-lt"/>
          <a:ea typeface="+mn-ea"/>
          <a:cs typeface="+mn-cs"/>
        </a:defRPr>
      </a:lvl7pPr>
      <a:lvl8pPr marL="3200320">
        <a:defRPr>
          <a:latin typeface="+mn-lt"/>
          <a:ea typeface="+mn-ea"/>
          <a:cs typeface="+mn-cs"/>
        </a:defRPr>
      </a:lvl8pPr>
      <a:lvl9pPr marL="3657509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189">
        <a:defRPr>
          <a:latin typeface="+mn-lt"/>
          <a:ea typeface="+mn-ea"/>
          <a:cs typeface="+mn-cs"/>
        </a:defRPr>
      </a:lvl2pPr>
      <a:lvl3pPr marL="914377">
        <a:defRPr>
          <a:latin typeface="+mn-lt"/>
          <a:ea typeface="+mn-ea"/>
          <a:cs typeface="+mn-cs"/>
        </a:defRPr>
      </a:lvl3pPr>
      <a:lvl4pPr marL="1371566">
        <a:defRPr>
          <a:latin typeface="+mn-lt"/>
          <a:ea typeface="+mn-ea"/>
          <a:cs typeface="+mn-cs"/>
        </a:defRPr>
      </a:lvl4pPr>
      <a:lvl5pPr marL="1828754">
        <a:defRPr>
          <a:latin typeface="+mn-lt"/>
          <a:ea typeface="+mn-ea"/>
          <a:cs typeface="+mn-cs"/>
        </a:defRPr>
      </a:lvl5pPr>
      <a:lvl6pPr marL="2285943">
        <a:defRPr>
          <a:latin typeface="+mn-lt"/>
          <a:ea typeface="+mn-ea"/>
          <a:cs typeface="+mn-cs"/>
        </a:defRPr>
      </a:lvl6pPr>
      <a:lvl7pPr marL="2743131">
        <a:defRPr>
          <a:latin typeface="+mn-lt"/>
          <a:ea typeface="+mn-ea"/>
          <a:cs typeface="+mn-cs"/>
        </a:defRPr>
      </a:lvl7pPr>
      <a:lvl8pPr marL="3200320">
        <a:defRPr>
          <a:latin typeface="+mn-lt"/>
          <a:ea typeface="+mn-ea"/>
          <a:cs typeface="+mn-cs"/>
        </a:defRPr>
      </a:lvl8pPr>
      <a:lvl9pPr marL="3657509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3817600" cy="7772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16566"/>
            <a:ext cx="13817600" cy="778896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6626"/>
            <a:ext cx="13828643" cy="77790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22088" y="-23191"/>
            <a:ext cx="13839687" cy="77955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3817600" cy="77989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3817600" cy="7772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3817600" cy="7772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3817600" cy="7772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3817600" cy="7772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3825330" cy="7772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</TotalTime>
  <Words>0</Words>
  <Application>Microsoft Office PowerPoint</Application>
  <PresentationFormat>Custom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Online2PDF.com</dc:creator>
  <cp:lastModifiedBy>King Charles</cp:lastModifiedBy>
  <cp:revision>4</cp:revision>
  <dcterms:created xsi:type="dcterms:W3CDTF">2024-02-11T15:06:44Z</dcterms:created>
  <dcterms:modified xsi:type="dcterms:W3CDTF">2024-02-11T14:14:21Z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2024-02-11T00:00:00Z</vt:filetime>
  </property>
  <property fmtid="{D5CDD505-2E9C-101B-9397-08002B2CF9AE}" pid="3" name="LastSaved">
    <vt:filetime>2024-02-11T00:00:00Z</vt:filetime>
  </property>
</Properties>
</file>