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2" r:id="rId3"/>
    <p:sldId id="260" r:id="rId4"/>
    <p:sldId id="270" r:id="rId5"/>
    <p:sldId id="258" r:id="rId6"/>
    <p:sldId id="264" r:id="rId7"/>
    <p:sldId id="266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E94488-4D90-42B6-A078-11199E5E8E9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89A72E-2861-473B-B397-C2EBBE0759CE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4B2AAE-118B-4492-81A6-B95794742CFB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3C58ED-477E-4553-BB29-EFF2676BD22E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FDAF45-73DB-4301-8561-A5CBAD2DE18D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108C7C-8C2F-4455-AC6C-5E5F20F4637C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177F8C-7F45-4F62-AC31-C4E99397CC8B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97038A-BC88-4C31-B72D-F829CD3F5D6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1CA9F2-DB61-4330-9F12-6A3BC1533E54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D8F91-47A8-493B-AA22-613168F3E7CC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53301-2B4A-418D-91FB-BF1E31FC8059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5"/>
  <p:tag name="AS_OS" val="Unix 5.4.0.1103"/>
  <p:tag name="AS_RELEASE_DATE" val="2023.09.14"/>
  <p:tag name="AS_TITLE" val="Aspose.Slides for .NET6"/>
  <p:tag name="AS_VERSION" val="23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King Charles</cp:lastModifiedBy>
  <cp:revision>4</cp:revision>
  <cp:lastPrinted>2024-01-03T10:49:48Z</cp:lastPrinted>
  <dcterms:created xsi:type="dcterms:W3CDTF">2024-01-03T10:49:48Z</dcterms:created>
  <dcterms:modified xsi:type="dcterms:W3CDTF">2024-01-03T11:00:28Z</dcterms:modified>
</cp:coreProperties>
</file>