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60" r:id="rId1"/>
  </p:sldMasterIdLst>
  <p:notesMasterIdLst>
    <p:notesMasterId r:id="rId11"/>
  </p:notesMasterIdLst>
  <p:handoutMasterIdLst>
    <p:handoutMasterId r:id="rId12"/>
  </p:handoutMasterIdLst>
  <p:sldIdLst>
    <p:sldId id="278" r:id="rId2"/>
    <p:sldId id="288" r:id="rId3"/>
    <p:sldId id="290" r:id="rId4"/>
    <p:sldId id="292" r:id="rId5"/>
    <p:sldId id="296" r:id="rId6"/>
    <p:sldId id="295" r:id="rId7"/>
    <p:sldId id="294" r:id="rId8"/>
    <p:sldId id="293" r:id="rId9"/>
    <p:sldId id="297" r:id="rId10"/>
  </p:sldIdLst>
  <p:sldSz cx="9144000" cy="5143500" type="screen16x9"/>
  <p:notesSz cx="6858000" cy="9144000"/>
  <p:embeddedFontLst>
    <p:embeddedFont>
      <p:font typeface="Poppins Light" panose="020B0604020202020204" charset="0"/>
      <p:regular r:id="rId13"/>
      <p:bold r:id="rId14"/>
      <p:italic r:id="rId15"/>
      <p:boldItalic r:id="rId16"/>
    </p:embeddedFont>
    <p:embeddedFont>
      <p:font typeface="Poppins" panose="020B0604020202020204" charset="0"/>
      <p:regular r:id="rId17"/>
      <p:bold r:id="rId18"/>
      <p:italic r:id="rId19"/>
      <p:boldItalic r:id="rId20"/>
    </p:embeddedFont>
    <p:embeddedFont>
      <p:font typeface="Britannic Bold" panose="020B0903060703020204" pitchFamily="34" charset="0"/>
      <p:regular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84DA76C-795A-495A-BEFA-B778C0396278}">
  <a:tblStyle styleId="{F84DA76C-795A-495A-BEFA-B778C039627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51611BF4-621E-4B3C-804F-145F23E6AE47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font" Target="fonts/font5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DDD0AE-7588-4A48-96A4-F9C347941EA6}" type="datetimeFigureOut">
              <a:rPr lang="en-IN" smtClean="0"/>
              <a:t>25-09-2022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IN" smtClean="0"/>
              <a:t>www</a:t>
            </a:r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F1CB28-E076-425E-B4AD-D6FA0209147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10229789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hf hdr="0" dt="0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g35ed75ccf_0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9" name="Google Shape;439;g35ed75ccf_0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gc234826ef4_0_1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5" name="Google Shape;655;gc234826ef4_0_1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" name="Google Shape;687;gc234826ef4_0_2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8" name="Google Shape;688;gc234826ef4_0_2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7" name="Google Shape;1147;g84ac5ba52f_116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8" name="Google Shape;1148;g84ac5ba52f_116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" name="Google Shape;1597;g134fb1cf8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8" name="Google Shape;1598;g134fb1cf8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394076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" name="Google Shape;1597;g134fb1cf8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8" name="Google Shape;1598;g134fb1cf8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587013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" name="Google Shape;1597;g134fb1cf8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8" name="Google Shape;1598;g134fb1cf8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065134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" name="Google Shape;1597;g134fb1cf8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8" name="Google Shape;1598;g134fb1cf8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" name="Google Shape;1597;g134fb1cf8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8" name="Google Shape;1598;g134fb1cf8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65009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" name="Google Shape;97;p9"/>
          <p:cNvGrpSpPr/>
          <p:nvPr/>
        </p:nvGrpSpPr>
        <p:grpSpPr>
          <a:xfrm>
            <a:off x="-442731" y="337284"/>
            <a:ext cx="2324700" cy="2324700"/>
            <a:chOff x="-474900" y="321200"/>
            <a:chExt cx="2324700" cy="2324700"/>
          </a:xfrm>
        </p:grpSpPr>
        <p:sp>
          <p:nvSpPr>
            <p:cNvPr id="98" name="Google Shape;98;p9"/>
            <p:cNvSpPr/>
            <p:nvPr/>
          </p:nvSpPr>
          <p:spPr>
            <a:xfrm>
              <a:off x="-474900" y="321200"/>
              <a:ext cx="2324700" cy="2324700"/>
            </a:xfrm>
            <a:prstGeom prst="ellipse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9"/>
            <p:cNvSpPr/>
            <p:nvPr/>
          </p:nvSpPr>
          <p:spPr>
            <a:xfrm>
              <a:off x="120725" y="916825"/>
              <a:ext cx="1133400" cy="1133400"/>
            </a:xfrm>
            <a:prstGeom prst="ellipse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9"/>
            <p:cNvSpPr/>
            <p:nvPr/>
          </p:nvSpPr>
          <p:spPr>
            <a:xfrm>
              <a:off x="-137125" y="658975"/>
              <a:ext cx="1649100" cy="1649100"/>
            </a:xfrm>
            <a:prstGeom prst="ellipse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9"/>
            <p:cNvSpPr/>
            <p:nvPr/>
          </p:nvSpPr>
          <p:spPr>
            <a:xfrm>
              <a:off x="313650" y="1109750"/>
              <a:ext cx="747600" cy="747600"/>
            </a:xfrm>
            <a:prstGeom prst="ellipse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2" name="Google Shape;102;p9"/>
          <p:cNvSpPr/>
          <p:nvPr/>
        </p:nvSpPr>
        <p:spPr>
          <a:xfrm>
            <a:off x="8556000" y="4576450"/>
            <a:ext cx="435600" cy="435600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9"/>
          <p:cNvSpPr txBox="1">
            <a:spLocks noGrp="1"/>
          </p:cNvSpPr>
          <p:nvPr>
            <p:ph type="title"/>
          </p:nvPr>
        </p:nvSpPr>
        <p:spPr>
          <a:xfrm>
            <a:off x="457200" y="1166125"/>
            <a:ext cx="5220300" cy="683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9"/>
          <p:cNvSpPr txBox="1">
            <a:spLocks noGrp="1"/>
          </p:cNvSpPr>
          <p:nvPr>
            <p:ph type="sldNum" idx="12"/>
          </p:nvPr>
        </p:nvSpPr>
        <p:spPr>
          <a:xfrm>
            <a:off x="8555875" y="4576450"/>
            <a:ext cx="435600" cy="43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type B">
  <p:cSld name="BLANK_2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2"/>
          <p:cNvSpPr/>
          <p:nvPr/>
        </p:nvSpPr>
        <p:spPr>
          <a:xfrm>
            <a:off x="8556000" y="4576450"/>
            <a:ext cx="435600" cy="435600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12"/>
          <p:cNvSpPr txBox="1">
            <a:spLocks noGrp="1"/>
          </p:cNvSpPr>
          <p:nvPr>
            <p:ph type="sldNum" idx="12"/>
          </p:nvPr>
        </p:nvSpPr>
        <p:spPr>
          <a:xfrm>
            <a:off x="8555875" y="4576450"/>
            <a:ext cx="435600" cy="43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124" name="Google Shape;124;p12"/>
          <p:cNvGrpSpPr/>
          <p:nvPr/>
        </p:nvGrpSpPr>
        <p:grpSpPr>
          <a:xfrm>
            <a:off x="818844" y="502333"/>
            <a:ext cx="2324700" cy="2324700"/>
            <a:chOff x="-474900" y="321200"/>
            <a:chExt cx="2324700" cy="2324700"/>
          </a:xfrm>
        </p:grpSpPr>
        <p:sp>
          <p:nvSpPr>
            <p:cNvPr id="125" name="Google Shape;125;p12"/>
            <p:cNvSpPr/>
            <p:nvPr/>
          </p:nvSpPr>
          <p:spPr>
            <a:xfrm>
              <a:off x="-474900" y="321200"/>
              <a:ext cx="2324700" cy="2324700"/>
            </a:xfrm>
            <a:prstGeom prst="ellipse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12"/>
            <p:cNvSpPr/>
            <p:nvPr/>
          </p:nvSpPr>
          <p:spPr>
            <a:xfrm>
              <a:off x="120725" y="916825"/>
              <a:ext cx="1133400" cy="1133400"/>
            </a:xfrm>
            <a:prstGeom prst="ellipse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12"/>
            <p:cNvSpPr/>
            <p:nvPr/>
          </p:nvSpPr>
          <p:spPr>
            <a:xfrm>
              <a:off x="-137125" y="658975"/>
              <a:ext cx="1649100" cy="1649100"/>
            </a:xfrm>
            <a:prstGeom prst="ellipse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12"/>
            <p:cNvSpPr/>
            <p:nvPr/>
          </p:nvSpPr>
          <p:spPr>
            <a:xfrm>
              <a:off x="313650" y="1109750"/>
              <a:ext cx="747600" cy="747600"/>
            </a:xfrm>
            <a:prstGeom prst="ellipse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9" name="Google Shape;129;p12"/>
          <p:cNvSpPr/>
          <p:nvPr/>
        </p:nvSpPr>
        <p:spPr>
          <a:xfrm>
            <a:off x="1794525" y="-407900"/>
            <a:ext cx="5959200" cy="5959200"/>
          </a:xfrm>
          <a:prstGeom prst="ellipse">
            <a:avLst/>
          </a:prstGeom>
          <a:solidFill>
            <a:srgbClr val="000000">
              <a:alpha val="653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sldNum" idx="12"/>
          </p:nvPr>
        </p:nvSpPr>
        <p:spPr>
          <a:xfrm>
            <a:off x="8555875" y="4576450"/>
            <a:ext cx="435600" cy="43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buNone/>
              <a:defRPr sz="1000" b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ctr">
              <a:buNone/>
              <a:defRPr sz="1000" b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algn="ctr">
              <a:buNone/>
              <a:defRPr sz="1000" b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algn="ctr">
              <a:buNone/>
              <a:defRPr sz="1000" b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algn="ctr">
              <a:buNone/>
              <a:defRPr sz="1000" b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algn="ctr">
              <a:buNone/>
              <a:defRPr sz="1000" b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algn="ctr">
              <a:buNone/>
              <a:defRPr sz="1000" b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algn="ctr">
              <a:buNone/>
              <a:defRPr sz="1000" b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algn="ctr">
              <a:buNone/>
              <a:defRPr sz="1000" b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title"/>
          </p:nvPr>
        </p:nvSpPr>
        <p:spPr>
          <a:xfrm>
            <a:off x="457200" y="1166125"/>
            <a:ext cx="5220300" cy="68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oppins"/>
              <a:buNone/>
              <a:defRPr sz="36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oppins"/>
              <a:buNone/>
              <a:defRPr sz="36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oppins"/>
              <a:buNone/>
              <a:defRPr sz="36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oppins"/>
              <a:buNone/>
              <a:defRPr sz="36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oppins"/>
              <a:buNone/>
              <a:defRPr sz="36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oppins"/>
              <a:buNone/>
              <a:defRPr sz="36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oppins"/>
              <a:buNone/>
              <a:defRPr sz="36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oppins"/>
              <a:buNone/>
              <a:defRPr sz="36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oppins"/>
              <a:buNone/>
              <a:defRPr sz="36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body" idx="1"/>
          </p:nvPr>
        </p:nvSpPr>
        <p:spPr>
          <a:xfrm>
            <a:off x="1069625" y="1958050"/>
            <a:ext cx="4608300" cy="26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Poppins Light"/>
              <a:buChar char="￮"/>
              <a:defRPr sz="16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1pPr>
            <a:lvl2pPr marL="914400" lvl="1" indent="-330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Poppins Light"/>
              <a:buChar char="￮"/>
              <a:defRPr sz="16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2pPr>
            <a:lvl3pPr marL="1371600" lvl="2" indent="-330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Poppins Light"/>
              <a:buChar char="￮"/>
              <a:defRPr sz="16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3pPr>
            <a:lvl4pPr marL="1828800" lvl="3" indent="-330200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600"/>
              <a:buFont typeface="Poppins Light"/>
              <a:buChar char="●"/>
              <a:defRPr sz="16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4pPr>
            <a:lvl5pPr marL="2286000" lvl="4" indent="-330200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600"/>
              <a:buFont typeface="Poppins Light"/>
              <a:buChar char="○"/>
              <a:defRPr sz="16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5pPr>
            <a:lvl6pPr marL="2743200" lvl="5" indent="-330200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600"/>
              <a:buFont typeface="Poppins Light"/>
              <a:buChar char="■"/>
              <a:defRPr sz="16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6pPr>
            <a:lvl7pPr marL="3200400" lvl="6" indent="-330200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600"/>
              <a:buFont typeface="Poppins Light"/>
              <a:buChar char="●"/>
              <a:defRPr sz="16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7pPr>
            <a:lvl8pPr marL="3657600" lvl="7" indent="-330200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600"/>
              <a:buFont typeface="Poppins Light"/>
              <a:buChar char="○"/>
              <a:defRPr sz="16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8pPr>
            <a:lvl9pPr marL="4114800" lvl="8" indent="-330200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600"/>
              <a:buFont typeface="Poppins Light"/>
              <a:buChar char="■"/>
              <a:defRPr sz="16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5" r:id="rId1"/>
    <p:sldLayoutId id="2147483658" r:id="rId2"/>
  </p:sldLayoutIdLst>
  <p:transition>
    <p:fade thruBlk="1"/>
  </p:transition>
  <p:hf hd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36"/>
          <p:cNvSpPr txBox="1">
            <a:spLocks noGrp="1"/>
          </p:cNvSpPr>
          <p:nvPr>
            <p:ph type="sldNum" idx="12"/>
          </p:nvPr>
        </p:nvSpPr>
        <p:spPr>
          <a:xfrm>
            <a:off x="8555875" y="4576450"/>
            <a:ext cx="435600" cy="43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</a:t>
            </a:fld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638003" y="1357746"/>
            <a:ext cx="7966363" cy="182569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IN" sz="40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ritannic Bold" panose="020B0903060703020204" pitchFamily="34" charset="0"/>
              </a:rPr>
              <a:t>Neenga</a:t>
            </a:r>
            <a:r>
              <a:rPr lang="en-IN" sz="4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ritannic Bold" panose="020B0903060703020204" pitchFamily="34" charset="0"/>
              </a:rPr>
              <a:t>  </a:t>
            </a:r>
            <a:r>
              <a:rPr lang="en-IN" sz="40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ritannic Bold" panose="020B0903060703020204" pitchFamily="34" charset="0"/>
              </a:rPr>
              <a:t>Illama</a:t>
            </a:r>
            <a:endParaRPr lang="en-IN" sz="4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ritannic Bold" panose="020B0903060703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IN" sz="40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ritannic Bold" panose="020B0903060703020204" pitchFamily="34" charset="0"/>
              </a:rPr>
              <a:t>Vazha</a:t>
            </a:r>
            <a:r>
              <a:rPr lang="en-IN" sz="4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ritannic Bold" panose="020B0903060703020204" pitchFamily="34" charset="0"/>
              </a:rPr>
              <a:t>   </a:t>
            </a:r>
            <a:r>
              <a:rPr lang="en-IN" sz="40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ritannic Bold" panose="020B0903060703020204" pitchFamily="34" charset="0"/>
              </a:rPr>
              <a:t>Mudiyathu</a:t>
            </a:r>
            <a:endParaRPr lang="en-US" sz="4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374622" y="4486473"/>
            <a:ext cx="23961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/>
              <a:t>www.ChristianSlaveTamil.in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36418" y="131618"/>
            <a:ext cx="8437419" cy="4662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4400" b="1" dirty="0">
                <a:latin typeface="Britannic Bold" panose="020B0903060703020204" pitchFamily="34" charset="0"/>
              </a:rPr>
              <a:t>நீங்க </a:t>
            </a:r>
            <a:r>
              <a:rPr lang="en-IN" sz="4400" b="1" dirty="0" smtClean="0">
                <a:latin typeface="Britannic Bold" panose="020B0903060703020204" pitchFamily="34" charset="0"/>
              </a:rPr>
              <a:t>  </a:t>
            </a:r>
            <a:r>
              <a:rPr lang="ta-IN" sz="4400" b="1" dirty="0" smtClean="0">
                <a:latin typeface="Britannic Bold" panose="020B0903060703020204" pitchFamily="34" charset="0"/>
              </a:rPr>
              <a:t>இல்லாம </a:t>
            </a:r>
            <a:r>
              <a:rPr lang="en-IN" sz="4400" b="1" dirty="0" smtClean="0">
                <a:latin typeface="Britannic Bold" panose="020B0903060703020204" pitchFamily="34" charset="0"/>
              </a:rPr>
              <a:t>  </a:t>
            </a:r>
            <a:r>
              <a:rPr lang="ta-IN" sz="4400" b="1" dirty="0" smtClean="0">
                <a:latin typeface="Britannic Bold" panose="020B0903060703020204" pitchFamily="34" charset="0"/>
              </a:rPr>
              <a:t>வாழ </a:t>
            </a:r>
            <a:r>
              <a:rPr lang="en-IN" sz="4400" b="1" dirty="0" smtClean="0">
                <a:latin typeface="Britannic Bold" panose="020B0903060703020204" pitchFamily="34" charset="0"/>
              </a:rPr>
              <a:t>  </a:t>
            </a:r>
            <a:r>
              <a:rPr lang="ta-IN" sz="4400" b="1" dirty="0" smtClean="0">
                <a:latin typeface="Britannic Bold" panose="020B0903060703020204" pitchFamily="34" charset="0"/>
              </a:rPr>
              <a:t>முடியாதையா</a:t>
            </a:r>
            <a:endParaRPr lang="ta-IN" sz="4400" b="1" dirty="0">
              <a:latin typeface="Britannic Bold" panose="020B0903060703020204" pitchFamily="34" charset="0"/>
            </a:endParaRPr>
          </a:p>
          <a:p>
            <a:pPr algn="ctr">
              <a:lnSpc>
                <a:spcPct val="200000"/>
              </a:lnSpc>
            </a:pPr>
            <a:r>
              <a:rPr lang="ta-IN" sz="4400" b="1" dirty="0">
                <a:latin typeface="Britannic Bold" panose="020B0903060703020204" pitchFamily="34" charset="0"/>
              </a:rPr>
              <a:t>உங்க </a:t>
            </a:r>
            <a:r>
              <a:rPr lang="en-IN" sz="4400" b="1" dirty="0" smtClean="0">
                <a:latin typeface="Britannic Bold" panose="020B0903060703020204" pitchFamily="34" charset="0"/>
              </a:rPr>
              <a:t> </a:t>
            </a:r>
            <a:r>
              <a:rPr lang="ta-IN" sz="4400" b="1" dirty="0" smtClean="0">
                <a:latin typeface="Britannic Bold" panose="020B0903060703020204" pitchFamily="34" charset="0"/>
              </a:rPr>
              <a:t>கிருப </a:t>
            </a:r>
            <a:r>
              <a:rPr lang="en-IN" sz="4400" b="1" dirty="0" smtClean="0">
                <a:latin typeface="Britannic Bold" panose="020B0903060703020204" pitchFamily="34" charset="0"/>
              </a:rPr>
              <a:t> </a:t>
            </a:r>
            <a:r>
              <a:rPr lang="ta-IN" sz="4400" b="1" dirty="0" smtClean="0">
                <a:latin typeface="Britannic Bold" panose="020B0903060703020204" pitchFamily="34" charset="0"/>
              </a:rPr>
              <a:t>இல்லாம </a:t>
            </a:r>
            <a:r>
              <a:rPr lang="en-IN" sz="4400" b="1" dirty="0" smtClean="0">
                <a:latin typeface="Britannic Bold" panose="020B0903060703020204" pitchFamily="34" charset="0"/>
              </a:rPr>
              <a:t> </a:t>
            </a:r>
            <a:r>
              <a:rPr lang="ta-IN" sz="4400" b="1" dirty="0" smtClean="0">
                <a:latin typeface="Britannic Bold" panose="020B0903060703020204" pitchFamily="34" charset="0"/>
              </a:rPr>
              <a:t>வாழ </a:t>
            </a:r>
            <a:r>
              <a:rPr lang="en-IN" sz="4400" b="1" dirty="0" smtClean="0">
                <a:latin typeface="Britannic Bold" panose="020B0903060703020204" pitchFamily="34" charset="0"/>
              </a:rPr>
              <a:t> </a:t>
            </a:r>
            <a:r>
              <a:rPr lang="ta-IN" sz="4400" b="1" dirty="0" smtClean="0">
                <a:latin typeface="Britannic Bold" panose="020B0903060703020204" pitchFamily="34" charset="0"/>
              </a:rPr>
              <a:t>தெரியாதையா</a:t>
            </a:r>
            <a:endParaRPr lang="en-IN" sz="4400" b="1" dirty="0">
              <a:latin typeface="Britannic Bold" panose="020B0903060703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43345" y="1253836"/>
            <a:ext cx="843741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4800" b="1" dirty="0">
                <a:latin typeface="Britannic Bold" panose="020B0903060703020204" pitchFamily="34" charset="0"/>
              </a:rPr>
              <a:t>இயேசுவே </a:t>
            </a:r>
            <a:r>
              <a:rPr lang="en-IN" sz="4800" b="1" dirty="0" smtClean="0">
                <a:latin typeface="Britannic Bold" panose="020B0903060703020204" pitchFamily="34" charset="0"/>
              </a:rPr>
              <a:t>  </a:t>
            </a:r>
            <a:r>
              <a:rPr lang="ta-IN" sz="4800" b="1" dirty="0" smtClean="0">
                <a:latin typeface="Britannic Bold" panose="020B0903060703020204" pitchFamily="34" charset="0"/>
              </a:rPr>
              <a:t>என் </a:t>
            </a:r>
            <a:r>
              <a:rPr lang="en-IN" sz="4800" b="1" dirty="0" smtClean="0">
                <a:latin typeface="Britannic Bold" panose="020B0903060703020204" pitchFamily="34" charset="0"/>
              </a:rPr>
              <a:t>  </a:t>
            </a:r>
            <a:r>
              <a:rPr lang="ta-IN" sz="4800" b="1" dirty="0" smtClean="0">
                <a:latin typeface="Britannic Bold" panose="020B0903060703020204" pitchFamily="34" charset="0"/>
              </a:rPr>
              <a:t>எஜமானரே</a:t>
            </a:r>
            <a:endParaRPr lang="ta-IN" sz="4800" b="1" dirty="0">
              <a:latin typeface="Britannic Bold" panose="020B0903060703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ta-IN" sz="4800" b="1" dirty="0">
                <a:latin typeface="Britannic Bold" panose="020B0903060703020204" pitchFamily="34" charset="0"/>
              </a:rPr>
              <a:t>நேசரே </a:t>
            </a:r>
            <a:r>
              <a:rPr lang="en-IN" sz="4800" b="1" dirty="0" smtClean="0">
                <a:latin typeface="Britannic Bold" panose="020B0903060703020204" pitchFamily="34" charset="0"/>
              </a:rPr>
              <a:t>  </a:t>
            </a:r>
            <a:r>
              <a:rPr lang="ta-IN" sz="4800" b="1" dirty="0" smtClean="0">
                <a:latin typeface="Britannic Bold" panose="020B0903060703020204" pitchFamily="34" charset="0"/>
              </a:rPr>
              <a:t>என் </a:t>
            </a:r>
            <a:r>
              <a:rPr lang="en-IN" sz="4800" b="1" dirty="0" smtClean="0">
                <a:latin typeface="Britannic Bold" panose="020B0903060703020204" pitchFamily="34" charset="0"/>
              </a:rPr>
              <a:t>  </a:t>
            </a:r>
            <a:r>
              <a:rPr lang="ta-IN" sz="4800" b="1" dirty="0" smtClean="0">
                <a:latin typeface="Britannic Bold" panose="020B0903060703020204" pitchFamily="34" charset="0"/>
              </a:rPr>
              <a:t>துணையாளரே</a:t>
            </a:r>
            <a:endParaRPr lang="en-IN" sz="4800" b="1" dirty="0">
              <a:latin typeface="Britannic Bold" panose="020B0903060703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1877" y="4704273"/>
            <a:ext cx="23961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dirty="0" smtClean="0"/>
              <a:t>www.ChristianSlaveTamil.in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TextBox 448"/>
          <p:cNvSpPr txBox="1"/>
          <p:nvPr/>
        </p:nvSpPr>
        <p:spPr>
          <a:xfrm>
            <a:off x="429491" y="706582"/>
            <a:ext cx="8437419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IN" sz="2800" b="1" dirty="0">
                <a:latin typeface="Britannic Bold" panose="020B0903060703020204" pitchFamily="34" charset="0"/>
              </a:rPr>
              <a:t>1. </a:t>
            </a:r>
            <a:r>
              <a:rPr lang="en-IN" sz="2800" b="1" dirty="0" smtClean="0">
                <a:latin typeface="Britannic Bold" panose="020B0903060703020204" pitchFamily="34" charset="0"/>
              </a:rPr>
              <a:t> </a:t>
            </a:r>
            <a:r>
              <a:rPr lang="ta-IN" sz="4400" b="1" dirty="0" smtClean="0">
                <a:latin typeface="Britannic Bold" panose="020B0903060703020204" pitchFamily="34" charset="0"/>
              </a:rPr>
              <a:t>காலையிலே </a:t>
            </a:r>
            <a:r>
              <a:rPr lang="en-IN" sz="4400" b="1" dirty="0" smtClean="0">
                <a:latin typeface="Britannic Bold" panose="020B0903060703020204" pitchFamily="34" charset="0"/>
              </a:rPr>
              <a:t>  </a:t>
            </a:r>
            <a:r>
              <a:rPr lang="ta-IN" sz="4400" b="1" dirty="0" smtClean="0">
                <a:latin typeface="Britannic Bold" panose="020B0903060703020204" pitchFamily="34" charset="0"/>
              </a:rPr>
              <a:t>கிருபையும்</a:t>
            </a:r>
            <a:endParaRPr lang="ta-IN" sz="4400" b="1" dirty="0">
              <a:latin typeface="Britannic Bold" panose="020B0903060703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ta-IN" sz="4400" b="1" dirty="0">
                <a:latin typeface="Britannic Bold" panose="020B0903060703020204" pitchFamily="34" charset="0"/>
              </a:rPr>
              <a:t>மாலையிலே </a:t>
            </a:r>
            <a:r>
              <a:rPr lang="en-IN" sz="4400" b="1" dirty="0" smtClean="0">
                <a:latin typeface="Britannic Bold" panose="020B0903060703020204" pitchFamily="34" charset="0"/>
              </a:rPr>
              <a:t>  </a:t>
            </a:r>
            <a:r>
              <a:rPr lang="ta-IN" sz="4400" b="1" dirty="0" smtClean="0">
                <a:latin typeface="Britannic Bold" panose="020B0903060703020204" pitchFamily="34" charset="0"/>
              </a:rPr>
              <a:t>மகிமையும்</a:t>
            </a:r>
            <a:endParaRPr lang="ta-IN" sz="4400" b="1" dirty="0">
              <a:latin typeface="Britannic Bold" panose="020B0903060703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ta-IN" sz="4400" b="1" dirty="0">
                <a:latin typeface="Britannic Bold" panose="020B0903060703020204" pitchFamily="34" charset="0"/>
              </a:rPr>
              <a:t>தருகின்றா </a:t>
            </a:r>
            <a:r>
              <a:rPr lang="en-IN" sz="4400" b="1" dirty="0" smtClean="0">
                <a:latin typeface="Britannic Bold" panose="020B0903060703020204" pitchFamily="34" charset="0"/>
              </a:rPr>
              <a:t>  </a:t>
            </a:r>
            <a:r>
              <a:rPr lang="ta-IN" sz="4400" b="1" dirty="0" smtClean="0">
                <a:latin typeface="Britannic Bold" panose="020B0903060703020204" pitchFamily="34" charset="0"/>
              </a:rPr>
              <a:t>நல்ல </a:t>
            </a:r>
            <a:r>
              <a:rPr lang="en-IN" sz="4400" b="1" dirty="0" smtClean="0">
                <a:latin typeface="Britannic Bold" panose="020B0903060703020204" pitchFamily="34" charset="0"/>
              </a:rPr>
              <a:t>  </a:t>
            </a:r>
            <a:r>
              <a:rPr lang="ta-IN" sz="4400" b="1" dirty="0" smtClean="0">
                <a:latin typeface="Britannic Bold" panose="020B0903060703020204" pitchFamily="34" charset="0"/>
              </a:rPr>
              <a:t>தெய்வமே</a:t>
            </a:r>
            <a:endParaRPr lang="en-IN" sz="4400" b="1" dirty="0" smtClean="0">
              <a:latin typeface="Britannic Bold" panose="020B0903060703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2" name="Google Shape;1602;p51"/>
          <p:cNvSpPr txBox="1">
            <a:spLocks noGrp="1"/>
          </p:cNvSpPr>
          <p:nvPr>
            <p:ph type="sldNum" idx="12"/>
          </p:nvPr>
        </p:nvSpPr>
        <p:spPr>
          <a:xfrm>
            <a:off x="8555875" y="4576450"/>
            <a:ext cx="435600" cy="43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384747" y="221673"/>
            <a:ext cx="8437419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4800" b="1" dirty="0">
                <a:latin typeface="Britannic Bold" panose="020B0903060703020204" pitchFamily="34" charset="0"/>
              </a:rPr>
              <a:t>தாய் </a:t>
            </a:r>
            <a:r>
              <a:rPr lang="en-IN" sz="4800" b="1" dirty="0" smtClean="0">
                <a:latin typeface="Britannic Bold" panose="020B0903060703020204" pitchFamily="34" charset="0"/>
              </a:rPr>
              <a:t>  </a:t>
            </a:r>
            <a:r>
              <a:rPr lang="ta-IN" sz="4800" b="1" dirty="0" smtClean="0">
                <a:latin typeface="Britannic Bold" panose="020B0903060703020204" pitchFamily="34" charset="0"/>
              </a:rPr>
              <a:t>மறந்தலும்</a:t>
            </a:r>
            <a:endParaRPr lang="en-IN" sz="4800" b="1" dirty="0" smtClean="0">
              <a:latin typeface="Britannic Bold" panose="020B0903060703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ta-IN" sz="4800" b="1" dirty="0" smtClean="0">
                <a:latin typeface="Britannic Bold" panose="020B0903060703020204" pitchFamily="34" charset="0"/>
              </a:rPr>
              <a:t>மறப்பதில்லையே</a:t>
            </a:r>
            <a:endParaRPr lang="ta-IN" sz="4800" b="1" dirty="0">
              <a:latin typeface="Britannic Bold" panose="020B0903060703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ta-IN" sz="4800" b="1" dirty="0">
                <a:latin typeface="Britannic Bold" panose="020B0903060703020204" pitchFamily="34" charset="0"/>
              </a:rPr>
              <a:t>தந்தை </a:t>
            </a:r>
            <a:r>
              <a:rPr lang="en-IN" sz="4800" b="1" dirty="0" smtClean="0">
                <a:latin typeface="Britannic Bold" panose="020B0903060703020204" pitchFamily="34" charset="0"/>
              </a:rPr>
              <a:t>  </a:t>
            </a:r>
            <a:r>
              <a:rPr lang="ta-IN" sz="4800" b="1" dirty="0" smtClean="0">
                <a:latin typeface="Britannic Bold" panose="020B0903060703020204" pitchFamily="34" charset="0"/>
              </a:rPr>
              <a:t>வெறுத்தாலும் </a:t>
            </a:r>
            <a:r>
              <a:rPr lang="ta-IN" sz="4800" b="1" dirty="0">
                <a:latin typeface="Britannic Bold" panose="020B0903060703020204" pitchFamily="34" charset="0"/>
              </a:rPr>
              <a:t>வெறுப்பதில்லையே</a:t>
            </a:r>
            <a:endParaRPr lang="en-IN" sz="4800" b="1" dirty="0" smtClean="0">
              <a:latin typeface="Britannic Bold" panose="020B09030607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0989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1877" y="4704273"/>
            <a:ext cx="23961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dirty="0" smtClean="0"/>
              <a:t>www.ChristianSlaveTamil.in</a:t>
            </a:r>
            <a:endParaRPr lang="en-IN" dirty="0"/>
          </a:p>
        </p:txBody>
      </p:sp>
      <p:sp>
        <p:nvSpPr>
          <p:cNvPr id="1602" name="Google Shape;1602;p51"/>
          <p:cNvSpPr txBox="1">
            <a:spLocks noGrp="1"/>
          </p:cNvSpPr>
          <p:nvPr>
            <p:ph type="sldNum" idx="12"/>
          </p:nvPr>
        </p:nvSpPr>
        <p:spPr>
          <a:xfrm>
            <a:off x="8555875" y="4576450"/>
            <a:ext cx="435600" cy="43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336256" y="1427018"/>
            <a:ext cx="850294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4800" b="1" dirty="0">
                <a:latin typeface="Britannic Bold" panose="020B0903060703020204" pitchFamily="34" charset="0"/>
              </a:rPr>
              <a:t>நன்றி </a:t>
            </a:r>
            <a:r>
              <a:rPr lang="en-IN" sz="4800" b="1" dirty="0" smtClean="0">
                <a:latin typeface="Britannic Bold" panose="020B0903060703020204" pitchFamily="34" charset="0"/>
              </a:rPr>
              <a:t>  </a:t>
            </a:r>
            <a:r>
              <a:rPr lang="ta-IN" sz="4800" b="1" dirty="0" smtClean="0">
                <a:latin typeface="Britannic Bold" panose="020B0903060703020204" pitchFamily="34" charset="0"/>
              </a:rPr>
              <a:t>சொல்லி </a:t>
            </a:r>
            <a:r>
              <a:rPr lang="en-IN" sz="4800" b="1" dirty="0" smtClean="0">
                <a:latin typeface="Britannic Bold" panose="020B0903060703020204" pitchFamily="34" charset="0"/>
              </a:rPr>
              <a:t>  </a:t>
            </a:r>
            <a:r>
              <a:rPr lang="ta-IN" sz="4800" b="1" dirty="0" smtClean="0">
                <a:latin typeface="Britannic Bold" panose="020B0903060703020204" pitchFamily="34" charset="0"/>
              </a:rPr>
              <a:t>துதிப்பாடி</a:t>
            </a:r>
            <a:endParaRPr lang="ta-IN" sz="4800" b="1" dirty="0">
              <a:latin typeface="Britannic Bold" panose="020B0903060703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ta-IN" sz="4800" b="1" dirty="0">
                <a:latin typeface="Britannic Bold" panose="020B0903060703020204" pitchFamily="34" charset="0"/>
              </a:rPr>
              <a:t>மனதார </a:t>
            </a:r>
            <a:r>
              <a:rPr lang="en-IN" sz="4800" b="1" dirty="0" smtClean="0">
                <a:latin typeface="Britannic Bold" panose="020B0903060703020204" pitchFamily="34" charset="0"/>
              </a:rPr>
              <a:t>  </a:t>
            </a:r>
            <a:r>
              <a:rPr lang="ta-IN" sz="4800" b="1" dirty="0" smtClean="0">
                <a:latin typeface="Britannic Bold" panose="020B0903060703020204" pitchFamily="34" charset="0"/>
              </a:rPr>
              <a:t>தொழுகிறோம்</a:t>
            </a:r>
            <a:endParaRPr lang="en-IN" sz="4800" b="1" dirty="0" smtClean="0">
              <a:latin typeface="Britannic Bold" panose="020B09030607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5856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2" name="Google Shape;1602;p51"/>
          <p:cNvSpPr txBox="1">
            <a:spLocks noGrp="1"/>
          </p:cNvSpPr>
          <p:nvPr>
            <p:ph type="sldNum" idx="12"/>
          </p:nvPr>
        </p:nvSpPr>
        <p:spPr>
          <a:xfrm>
            <a:off x="8555875" y="4576450"/>
            <a:ext cx="435600" cy="43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336256" y="782782"/>
            <a:ext cx="843741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IN" sz="2800" b="1" dirty="0" smtClean="0">
                <a:latin typeface="Britannic Bold" panose="020B0903060703020204" pitchFamily="34" charset="0"/>
              </a:rPr>
              <a:t>2.  </a:t>
            </a:r>
            <a:r>
              <a:rPr lang="ta-IN" sz="4800" b="1" dirty="0" smtClean="0">
                <a:latin typeface="Britannic Bold" panose="020B0903060703020204" pitchFamily="34" charset="0"/>
              </a:rPr>
              <a:t>இதுவரை </a:t>
            </a:r>
            <a:r>
              <a:rPr lang="en-IN" sz="4800" b="1" dirty="0" smtClean="0">
                <a:latin typeface="Britannic Bold" panose="020B0903060703020204" pitchFamily="34" charset="0"/>
              </a:rPr>
              <a:t>  </a:t>
            </a:r>
            <a:r>
              <a:rPr lang="ta-IN" sz="4800" b="1" dirty="0" smtClean="0">
                <a:latin typeface="Britannic Bold" panose="020B0903060703020204" pitchFamily="34" charset="0"/>
              </a:rPr>
              <a:t>நிற்பதும்</a:t>
            </a:r>
            <a:endParaRPr lang="en-IN" sz="4800" b="1" dirty="0" smtClean="0">
              <a:latin typeface="Britannic Bold" panose="020B0903060703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ta-IN" sz="4800" b="1" dirty="0" smtClean="0">
                <a:latin typeface="Britannic Bold" panose="020B0903060703020204" pitchFamily="34" charset="0"/>
              </a:rPr>
              <a:t>இனிமேல் </a:t>
            </a:r>
            <a:r>
              <a:rPr lang="en-IN" sz="4800" b="1" dirty="0" smtClean="0">
                <a:latin typeface="Britannic Bold" panose="020B0903060703020204" pitchFamily="34" charset="0"/>
              </a:rPr>
              <a:t>  </a:t>
            </a:r>
            <a:r>
              <a:rPr lang="ta-IN" sz="4800" b="1" dirty="0" smtClean="0">
                <a:latin typeface="Britannic Bold" panose="020B0903060703020204" pitchFamily="34" charset="0"/>
              </a:rPr>
              <a:t>நிலைப்பதும்</a:t>
            </a:r>
            <a:endParaRPr lang="ta-IN" sz="4800" b="1" dirty="0">
              <a:latin typeface="Britannic Bold" panose="020B0903060703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ta-IN" sz="4800" b="1" dirty="0">
                <a:latin typeface="Britannic Bold" panose="020B0903060703020204" pitchFamily="34" charset="0"/>
              </a:rPr>
              <a:t>எல்லாமே </a:t>
            </a:r>
            <a:r>
              <a:rPr lang="en-IN" sz="4800" b="1" dirty="0" smtClean="0">
                <a:latin typeface="Britannic Bold" panose="020B0903060703020204" pitchFamily="34" charset="0"/>
              </a:rPr>
              <a:t>  </a:t>
            </a:r>
            <a:r>
              <a:rPr lang="ta-IN" sz="4800" b="1" dirty="0" smtClean="0">
                <a:latin typeface="Britannic Bold" panose="020B0903060703020204" pitchFamily="34" charset="0"/>
              </a:rPr>
              <a:t>உங்க </a:t>
            </a:r>
            <a:r>
              <a:rPr lang="en-IN" sz="4800" b="1" dirty="0" smtClean="0">
                <a:latin typeface="Britannic Bold" panose="020B0903060703020204" pitchFamily="34" charset="0"/>
              </a:rPr>
              <a:t>  </a:t>
            </a:r>
            <a:r>
              <a:rPr lang="ta-IN" sz="4800" b="1" dirty="0" smtClean="0">
                <a:latin typeface="Britannic Bold" panose="020B0903060703020204" pitchFamily="34" charset="0"/>
              </a:rPr>
              <a:t>கிருப </a:t>
            </a:r>
            <a:r>
              <a:rPr lang="en-IN" sz="4800" b="1" dirty="0" smtClean="0">
                <a:latin typeface="Britannic Bold" panose="020B0903060703020204" pitchFamily="34" charset="0"/>
              </a:rPr>
              <a:t>  </a:t>
            </a:r>
            <a:r>
              <a:rPr lang="ta-IN" sz="4800" b="1" dirty="0" smtClean="0">
                <a:latin typeface="Britannic Bold" panose="020B0903060703020204" pitchFamily="34" charset="0"/>
              </a:rPr>
              <a:t>தான்</a:t>
            </a:r>
            <a:endParaRPr lang="en-IN" sz="4800" b="1" dirty="0" smtClean="0">
              <a:latin typeface="Britannic Bold" panose="020B09030607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6359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2" name="Google Shape;1602;p51"/>
          <p:cNvSpPr txBox="1">
            <a:spLocks noGrp="1"/>
          </p:cNvSpPr>
          <p:nvPr>
            <p:ph type="sldNum" idx="12"/>
          </p:nvPr>
        </p:nvSpPr>
        <p:spPr>
          <a:xfrm>
            <a:off x="8555875" y="4576450"/>
            <a:ext cx="435600" cy="43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08709" y="421466"/>
            <a:ext cx="8437419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4400" b="1" dirty="0">
                <a:latin typeface="Britannic Bold" panose="020B0903060703020204" pitchFamily="34" charset="0"/>
              </a:rPr>
              <a:t>பெருமை </a:t>
            </a:r>
            <a:r>
              <a:rPr lang="en-IN" sz="4400" b="1" dirty="0" smtClean="0">
                <a:latin typeface="Britannic Bold" panose="020B0903060703020204" pitchFamily="34" charset="0"/>
              </a:rPr>
              <a:t>  </a:t>
            </a:r>
            <a:r>
              <a:rPr lang="ta-IN" sz="4400" b="1" dirty="0" smtClean="0">
                <a:latin typeface="Britannic Bold" panose="020B0903060703020204" pitchFamily="34" charset="0"/>
              </a:rPr>
              <a:t>பாராட்டிடா</a:t>
            </a:r>
            <a:endParaRPr lang="en-IN" sz="4400" b="1" dirty="0" smtClean="0">
              <a:latin typeface="Britannic Bold" panose="020B0903060703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ta-IN" sz="4400" b="1" dirty="0" smtClean="0">
                <a:latin typeface="Britannic Bold" panose="020B0903060703020204" pitchFamily="34" charset="0"/>
              </a:rPr>
              <a:t>ஒன்றும் </a:t>
            </a:r>
            <a:r>
              <a:rPr lang="en-IN" sz="4400" b="1" dirty="0" smtClean="0">
                <a:latin typeface="Britannic Bold" panose="020B0903060703020204" pitchFamily="34" charset="0"/>
              </a:rPr>
              <a:t>  </a:t>
            </a:r>
            <a:r>
              <a:rPr lang="ta-IN" sz="4400" b="1" dirty="0" smtClean="0">
                <a:latin typeface="Britannic Bold" panose="020B0903060703020204" pitchFamily="34" charset="0"/>
              </a:rPr>
              <a:t>இல்லையே</a:t>
            </a:r>
            <a:endParaRPr lang="ta-IN" sz="4400" b="1" dirty="0">
              <a:latin typeface="Britannic Bold" panose="020B0903060703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ta-IN" sz="4400" b="1" dirty="0">
                <a:latin typeface="Britannic Bold" panose="020B0903060703020204" pitchFamily="34" charset="0"/>
              </a:rPr>
              <a:t>தாங்கி </a:t>
            </a:r>
            <a:r>
              <a:rPr lang="en-IN" sz="4400" b="1" dirty="0" smtClean="0">
                <a:latin typeface="Britannic Bold" panose="020B0903060703020204" pitchFamily="34" charset="0"/>
              </a:rPr>
              <a:t>  </a:t>
            </a:r>
            <a:r>
              <a:rPr lang="ta-IN" sz="4400" b="1" dirty="0" smtClean="0">
                <a:latin typeface="Britannic Bold" panose="020B0903060703020204" pitchFamily="34" charset="0"/>
              </a:rPr>
              <a:t>நடத்துவது</a:t>
            </a:r>
            <a:endParaRPr lang="en-IN" sz="4400" b="1" dirty="0" smtClean="0">
              <a:latin typeface="Britannic Bold" panose="020B0903060703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ta-IN" sz="4400" b="1" dirty="0" smtClean="0">
                <a:latin typeface="Britannic Bold" panose="020B0903060703020204" pitchFamily="34" charset="0"/>
              </a:rPr>
              <a:t>உங்க </a:t>
            </a:r>
            <a:r>
              <a:rPr lang="en-IN" sz="4400" b="1" dirty="0" smtClean="0">
                <a:latin typeface="Britannic Bold" panose="020B0903060703020204" pitchFamily="34" charset="0"/>
              </a:rPr>
              <a:t> </a:t>
            </a:r>
            <a:r>
              <a:rPr lang="ta-IN" sz="4400" b="1" dirty="0" smtClean="0">
                <a:latin typeface="Britannic Bold" panose="020B0903060703020204" pitchFamily="34" charset="0"/>
              </a:rPr>
              <a:t>கிருபையே</a:t>
            </a:r>
            <a:endParaRPr lang="en-IN" sz="4400" b="1" dirty="0" smtClean="0">
              <a:latin typeface="Britannic Bold" panose="020B0903060703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2" name="Google Shape;1602;p51"/>
          <p:cNvSpPr txBox="1">
            <a:spLocks noGrp="1"/>
          </p:cNvSpPr>
          <p:nvPr>
            <p:ph type="sldNum" idx="12"/>
          </p:nvPr>
        </p:nvSpPr>
        <p:spPr>
          <a:xfrm>
            <a:off x="8555875" y="4576450"/>
            <a:ext cx="435600" cy="43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336256" y="1427018"/>
            <a:ext cx="850294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4800" b="1" dirty="0">
                <a:latin typeface="Britannic Bold" panose="020B0903060703020204" pitchFamily="34" charset="0"/>
              </a:rPr>
              <a:t>நன்றி </a:t>
            </a:r>
            <a:r>
              <a:rPr lang="en-IN" sz="4800" b="1" dirty="0" smtClean="0">
                <a:latin typeface="Britannic Bold" panose="020B0903060703020204" pitchFamily="34" charset="0"/>
              </a:rPr>
              <a:t>  </a:t>
            </a:r>
            <a:r>
              <a:rPr lang="ta-IN" sz="4800" b="1" dirty="0" smtClean="0">
                <a:latin typeface="Britannic Bold" panose="020B0903060703020204" pitchFamily="34" charset="0"/>
              </a:rPr>
              <a:t>சொல்லி </a:t>
            </a:r>
            <a:r>
              <a:rPr lang="en-IN" sz="4800" b="1" dirty="0" smtClean="0">
                <a:latin typeface="Britannic Bold" panose="020B0903060703020204" pitchFamily="34" charset="0"/>
              </a:rPr>
              <a:t>  </a:t>
            </a:r>
            <a:r>
              <a:rPr lang="ta-IN" sz="4800" b="1" dirty="0" smtClean="0">
                <a:latin typeface="Britannic Bold" panose="020B0903060703020204" pitchFamily="34" charset="0"/>
              </a:rPr>
              <a:t>துதிப்பாடி</a:t>
            </a:r>
            <a:endParaRPr lang="ta-IN" sz="4800" b="1" dirty="0">
              <a:latin typeface="Britannic Bold" panose="020B0903060703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ta-IN" sz="4800" b="1" dirty="0">
                <a:latin typeface="Britannic Bold" panose="020B0903060703020204" pitchFamily="34" charset="0"/>
              </a:rPr>
              <a:t>மனதார </a:t>
            </a:r>
            <a:r>
              <a:rPr lang="en-IN" sz="4800" b="1" dirty="0" smtClean="0">
                <a:latin typeface="Britannic Bold" panose="020B0903060703020204" pitchFamily="34" charset="0"/>
              </a:rPr>
              <a:t>  </a:t>
            </a:r>
            <a:r>
              <a:rPr lang="ta-IN" sz="4800" b="1" dirty="0" smtClean="0">
                <a:latin typeface="Britannic Bold" panose="020B0903060703020204" pitchFamily="34" charset="0"/>
              </a:rPr>
              <a:t>தொழுகிறோம்</a:t>
            </a:r>
            <a:endParaRPr lang="en-IN" sz="4800" b="1" dirty="0" smtClean="0">
              <a:latin typeface="Britannic Bold" panose="020B0903060703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9879" y="4640361"/>
            <a:ext cx="23961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dirty="0" smtClean="0"/>
              <a:t>www.ChristianSlaveTamil.in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05644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ymbeline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EFEFEF"/>
      </a:lt2>
      <a:accent1>
        <a:srgbClr val="485364"/>
      </a:accent1>
      <a:accent2>
        <a:srgbClr val="63728A"/>
      </a:accent2>
      <a:accent3>
        <a:srgbClr val="8B9AB3"/>
      </a:accent3>
      <a:accent4>
        <a:srgbClr val="9E8473"/>
      </a:accent4>
      <a:accent5>
        <a:srgbClr val="CAAE9C"/>
      </a:accent5>
      <a:accent6>
        <a:srgbClr val="DFCEC3"/>
      </a:accent6>
      <a:hlink>
        <a:srgbClr val="000000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72</Words>
  <Application>Microsoft Office PowerPoint</Application>
  <PresentationFormat>On-screen Show (16:9)</PresentationFormat>
  <Paragraphs>33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Poppins Light</vt:lpstr>
      <vt:lpstr>Poppins</vt:lpstr>
      <vt:lpstr>Britannic Bold</vt:lpstr>
      <vt:lpstr>Arial</vt:lpstr>
      <vt:lpstr>Cymbeline template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King Charles</cp:lastModifiedBy>
  <cp:revision>5</cp:revision>
  <dcterms:modified xsi:type="dcterms:W3CDTF">2022-09-25T09:24:55Z</dcterms:modified>
</cp:coreProperties>
</file>